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37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2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covers" id="{4F2CDF44-8EA2-4CD8-A232-2646FBA1D618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113" d="100"/>
          <a:sy n="113" d="100"/>
        </p:scale>
        <p:origin x="453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E163-0DDF-53BF-2600-961EFAD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359834"/>
            <a:ext cx="7353296" cy="5897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1)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050" name="Picture 2" descr="Royalty Free Clipart Image of a Coloured Block Chart">
            <a:extLst>
              <a:ext uri="{FF2B5EF4-FFF2-40B4-BE49-F238E27FC236}">
                <a16:creationId xmlns:a16="http://schemas.microsoft.com/office/drawing/2014/main" id="{08AB5124-70E8-AB09-0C2A-922A67E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9" y="1579034"/>
            <a:ext cx="2573903" cy="256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45E-6D26-08F2-A681-B7AE9B67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E6C6-19EB-C3F1-64CE-4D7F1CA6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467442"/>
            <a:ext cx="7850294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1CEB39-C3A8-D8ED-A576-2DFFFAB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D6548-AAAE-75F8-1071-A8A1DA63B14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30DC1-79AA-7A2E-8A20-C4EE893A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C0661E-2775-F580-1548-2AB762774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2)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098" name="Picture 2" descr="Clipart #1073783">
            <a:extLst>
              <a:ext uri="{FF2B5EF4-FFF2-40B4-BE49-F238E27FC236}">
                <a16:creationId xmlns:a16="http://schemas.microsoft.com/office/drawing/2014/main" id="{D158268A-A312-6948-30CB-40C49ADD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1451409"/>
            <a:ext cx="2759075" cy="2759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5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2628-82F9-0765-1C3F-DB2484FD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364D7-5CD5-DE06-5F35-DDF8F310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6033"/>
            <a:ext cx="7545594" cy="5808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A9C940-A8CC-433E-E793-C2176F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0D700-2A28-7755-F23E-0B356729B6C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E8FBA-D5A3-E0B4-115B-F5CC5035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D8371F-F362-04D7-FA71-E64EBAF366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3)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PieChart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1266" name="Picture 2" descr="Royalty Free Clipart Image of a Man Eating a Pie Chart">
            <a:extLst>
              <a:ext uri="{FF2B5EF4-FFF2-40B4-BE49-F238E27FC236}">
                <a16:creationId xmlns:a16="http://schemas.microsoft.com/office/drawing/2014/main" id="{6AD67FD5-D6CE-8BC3-7D19-85522BFD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59" y="1644439"/>
            <a:ext cx="3873824" cy="307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8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7998-EE4C-353A-6454-61825ABA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E847A-1B45-1962-B7EE-A4A6EE07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0" y="398539"/>
            <a:ext cx="8070288" cy="5892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770752-C8BE-2D8C-B0FF-108F6485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9D2E2-50FD-B651-ED7A-CD76B3A98D7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CDC5-504C-4F65-356D-53EF693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26C9FC-802A-CC12-62BD-71AC28A541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4)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ScatterChart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520EC-B2E8-E9FE-330B-07268620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2" y="1406359"/>
            <a:ext cx="333375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6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9571-382E-E763-D3F8-775207D5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B6209-F091-90DD-E910-36BB6AD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7" y="478860"/>
            <a:ext cx="8160402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470334-16D0-E42E-F2DC-DCD409E7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A0BCB-59E5-530D-F221-320475F49FCD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513B8-1E3C-3D42-EE7D-BE5F7766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043516-875A-AF22-AAA1-BB15AFDB12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5)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AreaChart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9CA51-9BE9-1CD7-1788-0A1C572F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217918"/>
            <a:ext cx="3382434" cy="2519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5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391F-C555-5D25-AD9A-48A06D71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009AB-F25A-D885-DB03-AF0E3BA4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1" y="524898"/>
            <a:ext cx="7547861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C31237-3C1C-8D4A-880C-FFD6A91A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10EB1-51C0-6AD0-B363-A173DD09AA7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1BA5A-15B8-A87F-6A84-2D157511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C891D-C23B-24D4-5AD5-57841F0163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6)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RadarChart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EC3DC-9CAB-0481-111F-B4399FA9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30" y="1451409"/>
            <a:ext cx="3333750" cy="300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73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9D28-DD04-5295-9E66-B676B8C7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02F00-DF01-1FBE-9BA3-34E7DCCE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" y="478860"/>
            <a:ext cx="7904610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C3A6E0-9F1E-B860-6E6B-E1BCA9F4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75EE9-4514-DCFD-819F-5063E6C70C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83A2A-2809-5E94-17EC-62B12E2A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9CE38-D9CE-510E-49EF-B459B0B418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7) </a:t>
            </a:r>
            <a:r>
              <a:rPr lang="en-US" altLang="zh-CN" sz="35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DoughnutChart</a:t>
            </a:r>
            <a:endParaRPr lang="en-US" sz="35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0779E-142B-F96D-36E7-59926C44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33" y="1388533"/>
            <a:ext cx="3197182" cy="316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75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810B-63AC-7935-43C4-6A28C262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21C14-2E7B-F278-69E5-DB9A3A5F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7" y="526390"/>
            <a:ext cx="7916540" cy="54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8E4E90-54C1-59D6-4927-9F2267C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4A8EC-DE62-EB81-1ADA-360C9ED34B5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F68E1-3D55-2F18-4D36-EE045033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E5A024-BB86-8CED-35F0-6896B59BD2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8)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StockChart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70306-6B0E-D859-8606-DD531CFE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64" y="1271849"/>
            <a:ext cx="4512845" cy="266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139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3C16-D474-61DA-F575-910EFD1D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D446-FB4B-5FFE-616A-C47AFB4A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728134"/>
            <a:ext cx="8403163" cy="5148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0283C02-5B36-AC8E-0CEA-5A20ED8C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4F58A-21B5-D198-43E1-3C90680C22C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B64B9-0BF1-6571-44AD-0FBAB75D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62F114-A856-5D24-221A-BFEF351147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5.3 Customizing Charts &amp; 5.4 Add Charts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348088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6241</TotalTime>
  <Words>438</Words>
  <Application>Microsoft Office PowerPoint</Application>
  <PresentationFormat>Widescreen</PresentationFormat>
  <Paragraphs>129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48</cp:revision>
  <dcterms:created xsi:type="dcterms:W3CDTF">2025-12-27T06:44:44Z</dcterms:created>
  <dcterms:modified xsi:type="dcterms:W3CDTF">2026-01-01T01:36:45Z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